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272B2-8009-4BE7-B62A-8EA09B825547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FBA7A-3FCF-4C7E-9BD3-47398FBD2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25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68A1-6886-4B82-AD88-AE0FD8744B49}" type="datetime1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5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41CA-9F1D-4EEC-9FEC-BCECBCDB9133}" type="datetime1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77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AA5F-8C30-4573-884C-26069FFA7EF4}" type="datetime1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5815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E00-E557-4186-8739-AD0702535B95}" type="datetime1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33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1060-27E3-4BE2-9EFD-C025D8C0FBA9}" type="datetime1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4502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FCDE-F866-481D-86B2-F7EC2844CEF9}" type="datetime1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18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EF8E-8D2D-4D48-AB55-F855E638BB55}" type="datetime1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4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4875-7CC6-41DC-A3DA-7684A75C6B31}" type="datetime1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9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7E68-560B-4C37-833D-6C97281DFF90}" type="datetime1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48AE-36F1-49CC-911C-E76BD7DBF57B}" type="datetime1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5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FA29-7281-4555-A8C1-9DEB9A594F4C}" type="datetime1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B04A-6253-422E-9FBF-9B450EC3BBA9}" type="datetime1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3C01-E30F-4106-8FAE-6CBC561DAB9F}" type="datetime1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3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17AF4-20CE-49D2-BB46-EEBB67027B47}" type="datetime1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8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E59-D775-4686-86AA-CF0CACF146AF}" type="datetime1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4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2802-DD3F-4B6C-B9DD-11756911A5A5}" type="datetime1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05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7BF5A-9B72-46B4-A0F0-EE58E417397A}" type="datetime1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Seminar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7E3AFAF-06C9-4BE0-9920-4EBE47C8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7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8;p14"/>
          <p:cNvSpPr txBox="1"/>
          <p:nvPr/>
        </p:nvSpPr>
        <p:spPr>
          <a:xfrm>
            <a:off x="1437892" y="1492626"/>
            <a:ext cx="9785663" cy="1522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10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2000" b="1" dirty="0">
                <a:latin typeface="Roboto"/>
                <a:ea typeface="Roboto"/>
                <a:cs typeface="Roboto"/>
                <a:sym typeface="Comic Sans MS"/>
              </a:rPr>
              <a:t>SANDIP FOUNDATION’S</a:t>
            </a:r>
            <a:endParaRPr sz="2000" b="1" dirty="0">
              <a:latin typeface="Roboto"/>
              <a:ea typeface="Roboto"/>
              <a:cs typeface="Roboto"/>
              <a:sym typeface="Comic Sans MS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2000" b="1" i="0" u="none" strike="noStrike" cap="none" dirty="0">
                <a:latin typeface="Roboto"/>
                <a:ea typeface="Roboto"/>
                <a:cs typeface="Roboto"/>
                <a:sym typeface="Roboto"/>
              </a:rPr>
              <a:t>       SANDIP INSTITUTE OF ENGINEERING AND MANAGEMENT</a:t>
            </a:r>
            <a:endParaRPr sz="2000" b="1" i="0" u="none" strike="noStrike" cap="none"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2000" b="1" i="0" u="none" strike="noStrike" cap="none" dirty="0">
                <a:latin typeface="Merriweather"/>
                <a:ea typeface="Merriweather"/>
                <a:cs typeface="Merriweather"/>
                <a:sym typeface="Merriweather"/>
              </a:rPr>
              <a:t>Department of Computer Engineering</a:t>
            </a:r>
            <a:endParaRPr sz="2000" b="1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Google Shape;63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378167" y="131463"/>
            <a:ext cx="1492896" cy="120588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697792" y="3170433"/>
            <a:ext cx="685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Seminar Presentation on 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“Seminar Title”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Student Name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Guided By: Guide Name</a:t>
            </a:r>
          </a:p>
          <a:p>
            <a:pPr algn="ctr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23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543" y="1680754"/>
            <a:ext cx="8915400" cy="3777622"/>
          </a:xfrm>
        </p:spPr>
        <p:txBody>
          <a:bodyPr/>
          <a:lstStyle/>
          <a:p>
            <a:r>
              <a:rPr lang="en-US" b="1" dirty="0"/>
              <a:t>Introduction</a:t>
            </a:r>
          </a:p>
          <a:p>
            <a:r>
              <a:rPr lang="en-US" b="1" dirty="0"/>
              <a:t>Objectives </a:t>
            </a:r>
          </a:p>
          <a:p>
            <a:r>
              <a:rPr lang="en-US" b="1" dirty="0"/>
              <a:t>Motivation</a:t>
            </a:r>
          </a:p>
          <a:p>
            <a:r>
              <a:rPr lang="en-US" b="1" dirty="0"/>
              <a:t>Literature Review</a:t>
            </a:r>
          </a:p>
          <a:p>
            <a:r>
              <a:rPr lang="en-US" b="1" dirty="0"/>
              <a:t>System Design</a:t>
            </a:r>
          </a:p>
          <a:p>
            <a:r>
              <a:rPr lang="en-US" b="1" dirty="0"/>
              <a:t>Results</a:t>
            </a:r>
          </a:p>
          <a:p>
            <a:r>
              <a:rPr lang="en-US" b="1" dirty="0"/>
              <a:t>Conclusion</a:t>
            </a:r>
          </a:p>
          <a:p>
            <a:r>
              <a:rPr lang="en-US" b="1" dirty="0"/>
              <a:t>References </a:t>
            </a:r>
          </a:p>
          <a:p>
            <a:r>
              <a:rPr lang="en-US" b="1" dirty="0"/>
              <a:t>Plagiarism Report</a:t>
            </a:r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Seminar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AFAF-06C9-4BE0-9920-4EBE47C826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6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7256" y="3018968"/>
            <a:ext cx="8911687" cy="1280890"/>
          </a:xfrm>
        </p:spPr>
        <p:txBody>
          <a:bodyPr/>
          <a:lstStyle/>
          <a:p>
            <a:r>
              <a:rPr lang="en-US" b="1" dirty="0"/>
              <a:t>Thank You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Seminar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AFAF-06C9-4BE0-9920-4EBE47C826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7920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50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Century Gothic</vt:lpstr>
      <vt:lpstr>Merriweather</vt:lpstr>
      <vt:lpstr>Roboto</vt:lpstr>
      <vt:lpstr>Wingdings 3</vt:lpstr>
      <vt:lpstr>Wisp</vt:lpstr>
      <vt:lpstr>PowerPoint Presentation</vt:lpstr>
      <vt:lpstr>Contents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TeX-Coders</dc:creator>
  <cp:lastModifiedBy>LENOVO</cp:lastModifiedBy>
  <cp:revision>3</cp:revision>
  <dcterms:created xsi:type="dcterms:W3CDTF">2021-10-27T08:42:01Z</dcterms:created>
  <dcterms:modified xsi:type="dcterms:W3CDTF">2024-12-12T05:12:50Z</dcterms:modified>
</cp:coreProperties>
</file>